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tags/tag1.xml" ContentType="application/vnd.openxmlformats-officedocument.presentationml.tags+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veWeb" initials="LiveW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activeX/activeX1.xml><?xml version="1.0" encoding="utf-8"?>
<ax:ocx xmlns:ax="http://schemas.microsoft.com/office/2006/activeX" xmlns:r="http://schemas.openxmlformats.org/officeDocument/2006/relationships" ax:classid="{8856F961-340A-11D0-A96B-00C04FD705A2}" ax:persistence="persistPropertyBag">
  <ax:ocxPr ax:name="ExtentX" ax:value="14182"/>
  <ax:ocxPr ax:name="ExtentY" ax:value="11853"/>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Location" ax:value=""/>
</ax:ocx>
</file>

<file path=ppt/comments/comment1.xml><?xml version="1.0" encoding="utf-8"?>
<p:cmLst xmlns:a="http://schemas.openxmlformats.org/drawingml/2006/main" xmlns:r="http://schemas.openxmlformats.org/officeDocument/2006/relationships" xmlns:p="http://schemas.openxmlformats.org/presentationml/2006/main">
  <p:cm authorId="0" dt="2011-11-14T22:45:55.668" idx="1">
    <p:pos x="0" y="0"/>
    <p:text>http://maps.google.com/maps?hl=en&amp;ll=43.879191,-103.458924&amp;spn=0.001003,0.002642&amp;t=e&amp;z=19&amp;vpsrc=6&amp;ecpose=43.87854084,-103.45758617,1832.65,-55.996,44.98,0</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1/11/2012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1/11/2012</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hyperlink" Target="http://www.jaxa.jp/press/2008/04/20080411_kaguya_e.html"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mments" Target="../comments/comment1.xml"/><Relationship Id="rId5" Type="http://schemas.openxmlformats.org/officeDocument/2006/relationships/image" Target="../media/image12.wmf"/><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gadgets/directory?synd=earth&amp;preview=on&amp;cat=featured&amp;url=http://maps.google.com/maps/gx?oe=utf-8&amp;output=ghapi&amp;q=http://mw2.google.com/mw-earth-vectordb/gallery_website/en/Volcanoes.kml" TargetMode="External"/><Relationship Id="rId7" Type="http://schemas.openxmlformats.org/officeDocument/2006/relationships/image" Target="../media/image7.jpeg"/><Relationship Id="rId2" Type="http://schemas.openxmlformats.org/officeDocument/2006/relationships/hyperlink" Target="http://www.google.com/gadgets/directory?synd=earth&amp;preview=on&amp;cat=featured&amp;url=http://www.google.com/mapfiles/mapplets/earthgallery/Real-time_Earthquakes.xml" TargetMode="External"/><Relationship Id="rId1" Type="http://schemas.openxmlformats.org/officeDocument/2006/relationships/slideLayout" Target="../slideLayouts/slideLayout2.xml"/><Relationship Id="rId6" Type="http://schemas.openxmlformats.org/officeDocument/2006/relationships/hyperlink" Target="http://www.google.com/gadgets/directory?synd=earth&amp;preview=on&amp;cat=featured&amp;url=http://maps.google.com/maps/gx?oe=utf-8&amp;output=ghapi&amp;q=http://mw2.google.com/mw-earth-vectordb/gallery_website/en/Wikiloc.kml" TargetMode="External"/><Relationship Id="rId5" Type="http://schemas.openxmlformats.org/officeDocument/2006/relationships/hyperlink" Target="http://www.google.com/gadgets/directory?synd=earth&amp;preview=on&amp;cat=featured&amp;url=http://maps.google.com/maps/gx?oe=utf-8&amp;output=ghapi&amp;q=http://mw2.google.com/mw-earth-vectordb/gallery_website/en/Gigapan_Photos.kml" TargetMode="External"/><Relationship Id="rId4" Type="http://schemas.openxmlformats.org/officeDocument/2006/relationships/hyperlink" Target="http://www.google.com/gadgets/directory?synd=earth&amp;hl=en&amp;gl=en&amp;preview=on&amp;url=http://maps.google.com/maps/gx?oe=utf-8&amp;output=ghapi&amp;q=http://mw2.google.com/mw-earth-vectordb/gallery_website/en/YouTube.k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Google Earth Tips and Tricks</a:t>
            </a:r>
          </a:p>
        </p:txBody>
      </p:sp>
      <p:sp>
        <p:nvSpPr>
          <p:cNvPr id="3" name="Subtitle 2"/>
          <p:cNvSpPr>
            <a:spLocks noGrp="1"/>
          </p:cNvSpPr>
          <p:nvPr>
            <p:ph type="subTitle" idx="1"/>
          </p:nvPr>
        </p:nvSpPr>
        <p:spPr>
          <a:xfrm>
            <a:off x="685800" y="4533900"/>
            <a:ext cx="6461760" cy="1066800"/>
          </a:xfrm>
        </p:spPr>
        <p:txBody>
          <a:bodyPr/>
          <a:lstStyle/>
          <a:p>
            <a:r>
              <a:rPr lang="en-US" dirty="0" smtClean="0">
                <a:solidFill>
                  <a:schemeClr val="tx1"/>
                </a:solidFill>
              </a:rPr>
              <a:t>Dr</a:t>
            </a:r>
            <a:r>
              <a:rPr lang="en-US" dirty="0" smtClean="0">
                <a:solidFill>
                  <a:schemeClr val="tx1"/>
                </a:solidFill>
              </a:rPr>
              <a:t>. Peter Wampler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345" y="4572000"/>
            <a:ext cx="3133096" cy="2057400"/>
          </a:xfrm>
          <a:prstGeom prst="rect">
            <a:avLst/>
          </a:prstGeom>
          <a:ln>
            <a:noFill/>
          </a:ln>
          <a:effectLst>
            <a:softEdge rad="112500"/>
          </a:effectLst>
        </p:spPr>
      </p:pic>
      <p:pic>
        <p:nvPicPr>
          <p:cNvPr id="1026" name="Picture 2" descr="http://www.wired.com/images_blogs/photos/uncategorized/2008/04/24/full_earthris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4724400" cy="2061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3549" y="2166050"/>
            <a:ext cx="3727302" cy="261610"/>
          </a:xfrm>
          <a:prstGeom prst="rect">
            <a:avLst/>
          </a:prstGeom>
          <a:noFill/>
        </p:spPr>
        <p:txBody>
          <a:bodyPr wrap="none" rtlCol="0">
            <a:spAutoFit/>
          </a:bodyPr>
          <a:lstStyle/>
          <a:p>
            <a:r>
              <a:rPr lang="en-US" sz="1100" dirty="0">
                <a:hlinkClick r:id="rId4"/>
              </a:rPr>
              <a:t>http://www.jaxa.jp/press/2008/04/20080411_kaguya_e.html</a:t>
            </a:r>
            <a:endParaRPr lang="en-US" sz="1100" dirty="0"/>
          </a:p>
        </p:txBody>
      </p:sp>
    </p:spTree>
    <p:extLst>
      <p:ext uri="{BB962C8B-B14F-4D97-AF65-F5344CB8AC3E}">
        <p14:creationId xmlns:p14="http://schemas.microsoft.com/office/powerpoint/2010/main" val="1462600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848600" cy="1143000"/>
          </a:xfrm>
        </p:spPr>
        <p:txBody>
          <a:bodyPr/>
          <a:lstStyle/>
          <a:p>
            <a:r>
              <a:rPr lang="en-US" dirty="0"/>
              <a:t>Adding a Google Earth “Window” in your presentations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a:p>
        </p:txBody>
      </p:sp>
      <p:sp>
        <p:nvSpPr>
          <p:cNvPr id="3" name="Rectangle 2"/>
          <p:cNvSpPr>
            <a:spLocks/>
          </p:cNvSpPr>
          <p:nvPr/>
        </p:nvSpPr>
        <p:spPr>
          <a:xfrm>
            <a:off x="914400" y="1752600"/>
            <a:ext cx="6629400" cy="4800600"/>
          </a:xfrm>
          <a:prstGeom prst="rect">
            <a:avLst/>
          </a:prstGeom>
          <a:solidFill>
            <a:schemeClr val="bg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7173" name="WebBrowser1" r:id="rId2" imgW="5105520" imgH="4267080"/>
        </mc:Choice>
        <mc:Fallback>
          <p:control name="WebBrowser1" r:id="rId2" imgW="5105520" imgH="4267080">
            <p:pic>
              <p:nvPicPr>
                <p:cNvPr id="0" name="WebBrowser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752600" y="1905000"/>
                  <a:ext cx="5105400" cy="426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933750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and Profiles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371600"/>
            <a:ext cx="840303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021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3362325" cy="4048125"/>
          </a:xfrm>
        </p:spPr>
      </p:pic>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799"/>
            <a:ext cx="3019425" cy="3952875"/>
          </a:xfrm>
          <a:prstGeom prst="rect">
            <a:avLst/>
          </a:prstGeom>
        </p:spPr>
      </p:pic>
    </p:spTree>
    <p:extLst>
      <p:ext uri="{BB962C8B-B14F-4D97-AF65-F5344CB8AC3E}">
        <p14:creationId xmlns:p14="http://schemas.microsoft.com/office/powerpoint/2010/main" val="1485436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anoramicuniverse.com/images/2010/08/iss-international-space-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8432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855" y="0"/>
            <a:ext cx="2057400" cy="762000"/>
          </a:xfrm>
        </p:spPr>
        <p:txBody>
          <a:bodyPr/>
          <a:lstStyle/>
          <a:p>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Outline</a:t>
            </a:r>
            <a:endPar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31800" y="2590800"/>
            <a:ext cx="7620000" cy="4114800"/>
          </a:xfrm>
        </p:spPr>
        <p:txBody>
          <a:bodyPr/>
          <a:lstStyle/>
          <a:p>
            <a:r>
              <a:rPr lang="en-US" dirty="0" smtClean="0"/>
              <a:t>What is Google Earth?</a:t>
            </a:r>
          </a:p>
          <a:p>
            <a:r>
              <a:rPr lang="en-US" dirty="0" smtClean="0"/>
              <a:t>Getting around the Globe with Google Earth</a:t>
            </a:r>
          </a:p>
          <a:p>
            <a:r>
              <a:rPr lang="en-US" dirty="0" smtClean="0"/>
              <a:t>Pushpins and Scavenger Hunts</a:t>
            </a:r>
          </a:p>
          <a:p>
            <a:r>
              <a:rPr lang="en-US" dirty="0" smtClean="0"/>
              <a:t>Some cool layers that are included</a:t>
            </a:r>
          </a:p>
          <a:p>
            <a:r>
              <a:rPr lang="en-US" dirty="0" smtClean="0"/>
              <a:t>Travels through space and time</a:t>
            </a:r>
          </a:p>
          <a:p>
            <a:r>
              <a:rPr lang="en-US" dirty="0" smtClean="0"/>
              <a:t>Other Planets!</a:t>
            </a:r>
          </a:p>
          <a:p>
            <a:r>
              <a:rPr lang="en-US" dirty="0" smtClean="0"/>
              <a:t>Street View and Taking Virtual Walks</a:t>
            </a:r>
          </a:p>
          <a:p>
            <a:r>
              <a:rPr lang="en-US" dirty="0" smtClean="0"/>
              <a:t>Putting Google Earth into your Presentations</a:t>
            </a:r>
          </a:p>
          <a:p>
            <a:r>
              <a:rPr lang="en-US" dirty="0" smtClean="0"/>
              <a:t>Measurements and data collecting in Google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68870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r>
              <a:rPr lang="en-US" dirty="0" smtClean="0"/>
              <a:t>What is Google Earth?</a:t>
            </a:r>
            <a:endParaRPr lang="en-US" dirty="0"/>
          </a:p>
        </p:txBody>
      </p:sp>
      <p:sp>
        <p:nvSpPr>
          <p:cNvPr id="3" name="Content Placeholder 2"/>
          <p:cNvSpPr>
            <a:spLocks noGrp="1"/>
          </p:cNvSpPr>
          <p:nvPr>
            <p:ph idx="1"/>
          </p:nvPr>
        </p:nvSpPr>
        <p:spPr/>
        <p:txBody>
          <a:bodyPr>
            <a:normAutofit/>
          </a:bodyPr>
          <a:lstStyle/>
          <a:p>
            <a:r>
              <a:rPr lang="en-US" sz="3600" dirty="0" smtClean="0"/>
              <a:t>A map</a:t>
            </a:r>
          </a:p>
          <a:p>
            <a:r>
              <a:rPr lang="en-US" sz="3600" dirty="0" smtClean="0"/>
              <a:t>A database</a:t>
            </a:r>
          </a:p>
          <a:p>
            <a:r>
              <a:rPr lang="en-US" sz="3600" dirty="0" smtClean="0"/>
              <a:t>An encyclopedia</a:t>
            </a:r>
          </a:p>
          <a:p>
            <a:r>
              <a:rPr lang="en-US" sz="3600" dirty="0" smtClean="0"/>
              <a:t>A video library</a:t>
            </a:r>
          </a:p>
          <a:p>
            <a:r>
              <a:rPr lang="en-US" sz="3600" dirty="0" smtClean="0"/>
              <a:t>A filing cabinet</a:t>
            </a:r>
          </a:p>
          <a:p>
            <a:r>
              <a:rPr lang="en-US" sz="3600" dirty="0" smtClean="0"/>
              <a:t>Yellow pages</a:t>
            </a:r>
          </a:p>
          <a:p>
            <a:r>
              <a:rPr lang="en-US" sz="3600" dirty="0" smtClean="0"/>
              <a:t>A 3D model of the world</a:t>
            </a:r>
            <a:endParaRPr lang="en-US" sz="36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5" name="Rectangle 4"/>
          <p:cNvSpPr/>
          <p:nvPr/>
        </p:nvSpPr>
        <p:spPr>
          <a:xfrm>
            <a:off x="3886200" y="1219200"/>
            <a:ext cx="4343400" cy="2708434"/>
          </a:xfrm>
          <a:prstGeom prst="rect">
            <a:avLst/>
          </a:prstGeom>
          <a:noFill/>
        </p:spPr>
        <p:txBody>
          <a:bodyPr wrap="square" lIns="91440" tIns="45720" rIns="91440" bIns="45720">
            <a:spAutoFit/>
          </a:bodyPr>
          <a:lstStyle/>
          <a:p>
            <a:pPr algn="ctr"/>
            <a:r>
              <a:rPr lang="en-US"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GIS</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(Geographic Information System)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 steroids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http://www.fpa.nifc.gov/Library/Documentation/FPA_PM_Reference_Information/Output/images/gis_lay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91000"/>
            <a:ext cx="2428875" cy="200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58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117764"/>
            <a:ext cx="7620000" cy="1143000"/>
          </a:xfrm>
        </p:spPr>
        <p:txBody>
          <a:bodyPr/>
          <a:lstStyle/>
          <a:p>
            <a:r>
              <a:rPr lang="en-US" dirty="0" smtClean="0"/>
              <a:t>Anatomy of Google Earth</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pic>
        <p:nvPicPr>
          <p:cNvPr id="5" name="Picture 4" descr="Overview of Google Earth"/>
          <p:cNvPicPr/>
          <p:nvPr/>
        </p:nvPicPr>
        <p:blipFill>
          <a:blip r:embed="rId2">
            <a:extLst>
              <a:ext uri="{28A0092B-C50C-407E-A947-70E740481C1C}">
                <a14:useLocalDpi xmlns:a14="http://schemas.microsoft.com/office/drawing/2010/main" val="0"/>
              </a:ext>
            </a:extLst>
          </a:blip>
          <a:srcRect/>
          <a:stretch>
            <a:fillRect/>
          </a:stretch>
        </p:blipFill>
        <p:spPr bwMode="auto">
          <a:xfrm>
            <a:off x="0" y="1051244"/>
            <a:ext cx="5095875" cy="5299680"/>
          </a:xfrm>
          <a:prstGeom prst="rect">
            <a:avLst/>
          </a:prstGeom>
          <a:noFill/>
          <a:ln>
            <a:noFill/>
          </a:ln>
        </p:spPr>
      </p:pic>
      <p:sp>
        <p:nvSpPr>
          <p:cNvPr id="6" name="Rectangle 5"/>
          <p:cNvSpPr/>
          <p:nvPr/>
        </p:nvSpPr>
        <p:spPr>
          <a:xfrm>
            <a:off x="5102802" y="1051244"/>
            <a:ext cx="3124200" cy="5509200"/>
          </a:xfrm>
          <a:prstGeom prst="rect">
            <a:avLst/>
          </a:prstGeom>
        </p:spPr>
        <p:txBody>
          <a:bodyPr wrap="square">
            <a:spAutoFit/>
          </a:bodyPr>
          <a:lstStyle/>
          <a:p>
            <a:pPr marL="342900" lvl="0" indent="-342900">
              <a:buFont typeface="+mj-lt"/>
              <a:buAutoNum type="arabicPeriod"/>
            </a:pPr>
            <a:r>
              <a:rPr lang="en-US" sz="3200" b="1" dirty="0"/>
              <a:t>Search panel</a:t>
            </a:r>
            <a:r>
              <a:rPr lang="en-US" sz="3200" dirty="0"/>
              <a:t> </a:t>
            </a:r>
            <a:endParaRPr lang="en-US" sz="3200" dirty="0" smtClean="0"/>
          </a:p>
          <a:p>
            <a:pPr marL="342900" lvl="0" indent="-342900">
              <a:buFont typeface="+mj-lt"/>
              <a:buAutoNum type="arabicPeriod"/>
            </a:pPr>
            <a:r>
              <a:rPr lang="en-US" sz="3200" b="1" dirty="0" smtClean="0"/>
              <a:t>3D </a:t>
            </a:r>
            <a:r>
              <a:rPr lang="en-US" sz="3200" b="1" dirty="0"/>
              <a:t>Viewer</a:t>
            </a:r>
            <a:r>
              <a:rPr lang="en-US" sz="3200" dirty="0"/>
              <a:t> </a:t>
            </a:r>
          </a:p>
          <a:p>
            <a:pPr marL="342900" lvl="0" indent="-342900">
              <a:buFont typeface="+mj-lt"/>
              <a:buAutoNum type="arabicPeriod"/>
            </a:pPr>
            <a:r>
              <a:rPr lang="en-US" sz="3200" b="1" dirty="0"/>
              <a:t>Toolbar </a:t>
            </a:r>
            <a:r>
              <a:rPr lang="en-US" sz="3200" b="1" dirty="0" smtClean="0"/>
              <a:t>buttons</a:t>
            </a:r>
            <a:endParaRPr lang="en-US" sz="3200" dirty="0"/>
          </a:p>
          <a:p>
            <a:pPr marL="342900" lvl="0" indent="-342900">
              <a:buFont typeface="+mj-lt"/>
              <a:buAutoNum type="arabicPeriod"/>
            </a:pPr>
            <a:r>
              <a:rPr lang="en-US" sz="3200" b="1" dirty="0"/>
              <a:t>Navigation </a:t>
            </a:r>
            <a:r>
              <a:rPr lang="en-US" sz="3200" b="1" dirty="0" smtClean="0"/>
              <a:t>controls</a:t>
            </a:r>
            <a:endParaRPr lang="en-US" sz="3200" dirty="0"/>
          </a:p>
          <a:p>
            <a:pPr marL="342900" lvl="0" indent="-342900">
              <a:buFont typeface="+mj-lt"/>
              <a:buAutoNum type="arabicPeriod"/>
            </a:pPr>
            <a:r>
              <a:rPr lang="en-US" sz="3200" b="1" dirty="0"/>
              <a:t>Layers </a:t>
            </a:r>
            <a:r>
              <a:rPr lang="en-US" sz="3200" b="1" dirty="0" smtClean="0"/>
              <a:t>panel</a:t>
            </a:r>
            <a:endParaRPr lang="en-US" sz="3200" dirty="0"/>
          </a:p>
          <a:p>
            <a:pPr marL="342900" lvl="0" indent="-342900">
              <a:buFont typeface="+mj-lt"/>
              <a:buAutoNum type="arabicPeriod"/>
            </a:pPr>
            <a:r>
              <a:rPr lang="en-US" sz="3200" b="1" dirty="0"/>
              <a:t>Places </a:t>
            </a:r>
            <a:r>
              <a:rPr lang="en-US" sz="3200" b="1" dirty="0" smtClean="0"/>
              <a:t>panel</a:t>
            </a:r>
          </a:p>
          <a:p>
            <a:pPr marL="342900" lvl="0" indent="-342900">
              <a:buFont typeface="+mj-lt"/>
              <a:buAutoNum type="arabicPeriod"/>
            </a:pPr>
            <a:r>
              <a:rPr lang="en-US" sz="3200" b="1" dirty="0" smtClean="0"/>
              <a:t>Earth </a:t>
            </a:r>
            <a:r>
              <a:rPr lang="en-US" sz="3200" b="1" dirty="0"/>
              <a:t>Gallery</a:t>
            </a:r>
            <a:r>
              <a:rPr lang="en-US" sz="3200" dirty="0"/>
              <a:t> </a:t>
            </a:r>
            <a:endParaRPr lang="en-US" sz="3200" dirty="0" smtClean="0"/>
          </a:p>
          <a:p>
            <a:pPr marL="342900" lvl="0" indent="-342900">
              <a:buFont typeface="+mj-lt"/>
              <a:buAutoNum type="arabicPeriod"/>
            </a:pPr>
            <a:r>
              <a:rPr lang="en-US" sz="3200" b="1" dirty="0" smtClean="0"/>
              <a:t>Status bar</a:t>
            </a:r>
            <a:endParaRPr lang="en-US" sz="3200" dirty="0"/>
          </a:p>
          <a:p>
            <a:pPr marL="342900" lvl="0" indent="-342900">
              <a:buFont typeface="+mj-lt"/>
              <a:buAutoNum type="arabicPeriod"/>
            </a:pPr>
            <a:r>
              <a:rPr lang="en-US" sz="3200" b="1" dirty="0"/>
              <a:t>Overview </a:t>
            </a:r>
            <a:r>
              <a:rPr lang="en-US" sz="3200" b="1" dirty="0" smtClean="0"/>
              <a:t>map</a:t>
            </a:r>
            <a:endParaRPr lang="en-US" sz="3200" dirty="0">
              <a:effectLst/>
            </a:endParaRPr>
          </a:p>
        </p:txBody>
      </p:sp>
    </p:spTree>
    <p:extLst>
      <p:ext uri="{BB962C8B-B14F-4D97-AF65-F5344CB8AC3E}">
        <p14:creationId xmlns:p14="http://schemas.microsoft.com/office/powerpoint/2010/main" val="224205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Pins and Scavenger Hunts</a:t>
            </a:r>
            <a:endParaRPr lang="en-US" dirty="0"/>
          </a:p>
        </p:txBody>
      </p:sp>
      <p:sp>
        <p:nvSpPr>
          <p:cNvPr id="3" name="Content Placeholder 2"/>
          <p:cNvSpPr>
            <a:spLocks noGrp="1"/>
          </p:cNvSpPr>
          <p:nvPr>
            <p:ph idx="1"/>
          </p:nvPr>
        </p:nvSpPr>
        <p:spPr/>
        <p:txBody>
          <a:bodyPr>
            <a:normAutofit/>
          </a:bodyPr>
          <a:lstStyle/>
          <a:p>
            <a:r>
              <a:rPr lang="en-US" sz="3200" dirty="0" smtClean="0"/>
              <a:t>Push pins to take students on virtual scavenger hunts and tours.</a:t>
            </a:r>
          </a:p>
          <a:p>
            <a:r>
              <a:rPr lang="en-US" sz="3200" dirty="0" smtClean="0"/>
              <a:t>Push Pins can link to your photos, video, other people’s photos, graphs, etc.</a:t>
            </a:r>
          </a:p>
          <a:p>
            <a:r>
              <a:rPr lang="en-US" sz="3200" dirty="0" smtClean="0"/>
              <a:t>Imagine a trail of notes with clues for finding the next point….</a:t>
            </a:r>
          </a:p>
          <a:p>
            <a:r>
              <a:rPr lang="en-US" sz="3200" dirty="0" smtClean="0"/>
              <a:t>The icon for the pushpins can be anything even pictures.</a:t>
            </a:r>
            <a:endParaRPr lang="en-US" sz="32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grpSp>
        <p:nvGrpSpPr>
          <p:cNvPr id="7" name="Group 6"/>
          <p:cNvGrpSpPr/>
          <p:nvPr/>
        </p:nvGrpSpPr>
        <p:grpSpPr>
          <a:xfrm>
            <a:off x="6169819" y="5658280"/>
            <a:ext cx="1062038" cy="676275"/>
            <a:chOff x="4419600" y="5638800"/>
            <a:chExt cx="1062038" cy="676275"/>
          </a:xfrm>
        </p:grpSpPr>
        <p:pic>
          <p:nvPicPr>
            <p:cNvPr id="5" name="Picture 4" descr="http://beta.gadgetzz.com/wp-content/uploads/2010/09/Google-Earth-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638800"/>
              <a:ext cx="676275" cy="676275"/>
            </a:xfrm>
            <a:prstGeom prst="rect">
              <a:avLst/>
            </a:prstGeom>
            <a:noFill/>
            <a:ln>
              <a:noFill/>
            </a:ln>
          </p:spPr>
        </p:pic>
        <p:sp>
          <p:nvSpPr>
            <p:cNvPr id="6" name="Right Arrow 5"/>
            <p:cNvSpPr/>
            <p:nvPr/>
          </p:nvSpPr>
          <p:spPr>
            <a:xfrm>
              <a:off x="5095876" y="5786437"/>
              <a:ext cx="385762" cy="381000"/>
            </a:xfrm>
            <a:prstGeom prst="rightArrow">
              <a:avLst/>
            </a:prstGeom>
            <a:solidFill>
              <a:srgbClr val="3A08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700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Layers that you can use</a:t>
            </a:r>
            <a:endParaRPr lang="en-US" dirty="0"/>
          </a:p>
        </p:txBody>
      </p:sp>
      <p:sp>
        <p:nvSpPr>
          <p:cNvPr id="3" name="Content Placeholder 2"/>
          <p:cNvSpPr>
            <a:spLocks noGrp="1"/>
          </p:cNvSpPr>
          <p:nvPr>
            <p:ph idx="1"/>
          </p:nvPr>
        </p:nvSpPr>
        <p:spPr>
          <a:xfrm>
            <a:off x="457200" y="1524000"/>
            <a:ext cx="7620000" cy="4800600"/>
          </a:xfrm>
        </p:spPr>
        <p:txBody>
          <a:bodyPr>
            <a:normAutofit fontScale="92500" lnSpcReduction="20000"/>
          </a:bodyPr>
          <a:lstStyle/>
          <a:p>
            <a:r>
              <a:rPr lang="en-US" u="sng" dirty="0">
                <a:hlinkClick r:id="rId2"/>
              </a:rPr>
              <a:t>Recent Earthquakes</a:t>
            </a:r>
            <a:r>
              <a:rPr lang="en-US" dirty="0"/>
              <a:t> – Curious about what is shaking around the globe?  You can see recent earthquakes, their depth, and magnitude in real time.</a:t>
            </a:r>
          </a:p>
          <a:p>
            <a:r>
              <a:rPr lang="en-US" u="sng" dirty="0">
                <a:hlinkClick r:id="rId3"/>
              </a:rPr>
              <a:t>Volcanoes</a:t>
            </a:r>
            <a:r>
              <a:rPr lang="en-US" dirty="0"/>
              <a:t> – You can explore the globe and see where the volcanoes are located and in many cases pull up links that tell more about the specific volcanoes.</a:t>
            </a:r>
          </a:p>
          <a:p>
            <a:r>
              <a:rPr lang="en-US" u="sng" dirty="0" err="1">
                <a:hlinkClick r:id="rId4"/>
              </a:rPr>
              <a:t>Youtube</a:t>
            </a:r>
            <a:r>
              <a:rPr lang="en-US" dirty="0"/>
              <a:t> – Many videos are now linked to Google Earth so if you are trying to share with students about a particular geographic region or culture there may be video you can find based in their geographic location.</a:t>
            </a:r>
          </a:p>
          <a:p>
            <a:r>
              <a:rPr lang="en-US" u="sng" dirty="0" err="1">
                <a:hlinkClick r:id="rId5"/>
              </a:rPr>
              <a:t>Gigapan</a:t>
            </a:r>
            <a:r>
              <a:rPr lang="en-US" u="sng" dirty="0">
                <a:hlinkClick r:id="rId5"/>
              </a:rPr>
              <a:t> Photos</a:t>
            </a:r>
            <a:r>
              <a:rPr lang="en-US" dirty="0"/>
              <a:t> – These high resolution photos take you “on the ground at many locations”.  Some are high enough resolution that you can identify people walking around on the ground.</a:t>
            </a:r>
          </a:p>
          <a:p>
            <a:r>
              <a:rPr lang="en-US" u="sng" dirty="0" err="1">
                <a:hlinkClick r:id="rId6"/>
              </a:rPr>
              <a:t>Wikilocs</a:t>
            </a:r>
            <a:r>
              <a:rPr lang="en-US" dirty="0"/>
              <a:t> – “Discover outdoor trails from all over the World, explore the paths on 3D terrain, download tracks for your GPS, enjoy the landscapes you'll see on the route by watching at the photos and </a:t>
            </a:r>
            <a:r>
              <a:rPr lang="en-US" dirty="0" err="1"/>
              <a:t>Youtube</a:t>
            </a:r>
            <a:r>
              <a:rPr lang="en-US" dirty="0"/>
              <a:t> videos taken along the trail by wikiloc.com users and pictures from </a:t>
            </a:r>
            <a:r>
              <a:rPr lang="en-US" dirty="0" err="1"/>
              <a:t>Panoramio</a:t>
            </a:r>
            <a:r>
              <a:rPr lang="en-US" dirty="0"/>
              <a:t>.”</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grpSp>
        <p:nvGrpSpPr>
          <p:cNvPr id="5" name="Group 4"/>
          <p:cNvGrpSpPr/>
          <p:nvPr/>
        </p:nvGrpSpPr>
        <p:grpSpPr>
          <a:xfrm>
            <a:off x="7038976" y="5996417"/>
            <a:ext cx="1062038" cy="676275"/>
            <a:chOff x="4419600" y="5638800"/>
            <a:chExt cx="1062038" cy="676275"/>
          </a:xfrm>
        </p:grpSpPr>
        <p:pic>
          <p:nvPicPr>
            <p:cNvPr id="6" name="Picture 5" descr="http://beta.gadgetzz.com/wp-content/uploads/2010/09/Google-Earth-logo.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5638800"/>
              <a:ext cx="676275" cy="676275"/>
            </a:xfrm>
            <a:prstGeom prst="rect">
              <a:avLst/>
            </a:prstGeom>
            <a:noFill/>
            <a:ln>
              <a:noFill/>
            </a:ln>
          </p:spPr>
        </p:pic>
        <p:sp>
          <p:nvSpPr>
            <p:cNvPr id="7" name="Right Arrow 6"/>
            <p:cNvSpPr/>
            <p:nvPr/>
          </p:nvSpPr>
          <p:spPr>
            <a:xfrm>
              <a:off x="5095876" y="5786437"/>
              <a:ext cx="385762" cy="381000"/>
            </a:xfrm>
            <a:prstGeom prst="rightArrow">
              <a:avLst/>
            </a:prstGeom>
            <a:solidFill>
              <a:srgbClr val="3A08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6131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Travel</a:t>
            </a:r>
            <a:endParaRPr lang="en-US" dirty="0"/>
          </a:p>
        </p:txBody>
      </p:sp>
      <p:sp>
        <p:nvSpPr>
          <p:cNvPr id="3" name="Content Placeholder 2"/>
          <p:cNvSpPr>
            <a:spLocks noGrp="1"/>
          </p:cNvSpPr>
          <p:nvPr>
            <p:ph idx="1"/>
          </p:nvPr>
        </p:nvSpPr>
        <p:spPr>
          <a:xfrm>
            <a:off x="228600" y="1600200"/>
            <a:ext cx="3886200" cy="4800600"/>
          </a:xfrm>
        </p:spPr>
        <p:txBody>
          <a:bodyPr/>
          <a:lstStyle/>
          <a:p>
            <a:r>
              <a:rPr lang="en-US" dirty="0"/>
              <a:t>Starting in version 5.0 Google Earth allows you to view historical aerial photos of an area. </a:t>
            </a:r>
            <a:endParaRPr lang="en-US" dirty="0" smtClean="0"/>
          </a:p>
          <a:p>
            <a:r>
              <a:rPr lang="en-US" dirty="0" smtClean="0"/>
              <a:t>So </a:t>
            </a:r>
            <a:r>
              <a:rPr lang="en-US" dirty="0"/>
              <a:t>we can use Google Earth to </a:t>
            </a:r>
            <a:r>
              <a:rPr lang="en-US" dirty="0" smtClean="0"/>
              <a:t>evaluate landscape changes.</a:t>
            </a:r>
          </a:p>
          <a:p>
            <a:r>
              <a:rPr lang="en-US" dirty="0" smtClean="0"/>
              <a:t>For </a:t>
            </a:r>
            <a:r>
              <a:rPr lang="en-US" dirty="0"/>
              <a:t>example measuring glacier retreat or river migration.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pic>
        <p:nvPicPr>
          <p:cNvPr id="4098" name="Picture 2" descr="http://www.readymade.com/file_uploads/the_time_machine_large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
            <a:ext cx="4286250" cy="3667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3819526"/>
            <a:ext cx="3125664" cy="369332"/>
          </a:xfrm>
          <a:prstGeom prst="rect">
            <a:avLst/>
          </a:prstGeom>
          <a:noFill/>
        </p:spPr>
        <p:txBody>
          <a:bodyPr wrap="none" rtlCol="0">
            <a:spAutoFit/>
          </a:bodyPr>
          <a:lstStyle/>
          <a:p>
            <a:r>
              <a:rPr lang="en-US" dirty="0" smtClean="0"/>
              <a:t>From The Time Machine (1960)</a:t>
            </a:r>
            <a:endParaRPr lang="en-US" dirty="0"/>
          </a:p>
        </p:txBody>
      </p:sp>
      <p:sp>
        <p:nvSpPr>
          <p:cNvPr id="6" name="Rectangle 5"/>
          <p:cNvSpPr/>
          <p:nvPr/>
        </p:nvSpPr>
        <p:spPr>
          <a:xfrm>
            <a:off x="1192089" y="4876800"/>
            <a:ext cx="7132761"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Let’s check out th</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 changes in Grand Rapids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8" name="Group 7"/>
          <p:cNvGrpSpPr/>
          <p:nvPr/>
        </p:nvGrpSpPr>
        <p:grpSpPr>
          <a:xfrm>
            <a:off x="7038976" y="4343400"/>
            <a:ext cx="1062038" cy="676275"/>
            <a:chOff x="4419600" y="5638800"/>
            <a:chExt cx="1062038" cy="676275"/>
          </a:xfrm>
        </p:grpSpPr>
        <p:pic>
          <p:nvPicPr>
            <p:cNvPr id="9" name="Picture 8" descr="http://beta.gadgetzz.com/wp-content/uploads/2010/09/Google-Earth-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638800"/>
              <a:ext cx="676275" cy="676275"/>
            </a:xfrm>
            <a:prstGeom prst="rect">
              <a:avLst/>
            </a:prstGeom>
            <a:noFill/>
            <a:ln>
              <a:noFill/>
            </a:ln>
          </p:spPr>
        </p:pic>
        <p:sp>
          <p:nvSpPr>
            <p:cNvPr id="10" name="Right Arrow 9"/>
            <p:cNvSpPr/>
            <p:nvPr/>
          </p:nvSpPr>
          <p:spPr>
            <a:xfrm>
              <a:off x="5095876" y="5786437"/>
              <a:ext cx="385762" cy="381000"/>
            </a:xfrm>
            <a:prstGeom prst="rightArrow">
              <a:avLst/>
            </a:prstGeom>
            <a:solidFill>
              <a:srgbClr val="3A08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396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Planets in Google “Earth”</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 y="1447800"/>
            <a:ext cx="840303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37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View and Virtual Field Trips</a:t>
            </a:r>
            <a:endParaRPr lang="en-US" dirty="0"/>
          </a:p>
        </p:txBody>
      </p:sp>
      <p:sp>
        <p:nvSpPr>
          <p:cNvPr id="3" name="Content Placeholder 2"/>
          <p:cNvSpPr>
            <a:spLocks noGrp="1"/>
          </p:cNvSpPr>
          <p:nvPr>
            <p:ph idx="1"/>
          </p:nvPr>
        </p:nvSpPr>
        <p:spPr>
          <a:xfrm>
            <a:off x="304800" y="1676400"/>
            <a:ext cx="7620000" cy="3733800"/>
          </a:xfrm>
        </p:spPr>
        <p:txBody>
          <a:bodyPr>
            <a:normAutofit/>
          </a:bodyPr>
          <a:lstStyle/>
          <a:p>
            <a:r>
              <a:rPr lang="en-US" sz="3200" dirty="0" smtClean="0"/>
              <a:t>An example from the Straits of Gibraltar </a:t>
            </a:r>
            <a:endParaRPr lang="en-US" sz="32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57776"/>
            <a:ext cx="7296150" cy="410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104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RL" val="http://maps.google.com/maps?hl=en&amp;ll=43.879191,-103.458924&amp;spn=0.001003,0.002642&amp;t=e&amp;z=19&amp;vpsrc=6&amp;ecpose=43.87854084,-103.45758617,1832.65,-55.996,44.98,0"/>
  <p:tag name="LOOP" val="0"/>
  <p:tag name="SIZE" val="80"/>
  <p:tag name="POSITION" val="3"/>
  <p:tag name="RESIDUE" val="0"/>
  <p:tag name="OVERLAP" val="Rectangle 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9220</TotalTime>
  <Words>447</Words>
  <Application>Microsoft Office PowerPoint</Application>
  <PresentationFormat>On-screen Show (4:3)</PresentationFormat>
  <Paragraphs>68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Google Earth Tips and Tricks</vt:lpstr>
      <vt:lpstr>Outline</vt:lpstr>
      <vt:lpstr>What is Google Earth?</vt:lpstr>
      <vt:lpstr>Anatomy of Google Earth</vt:lpstr>
      <vt:lpstr>Push Pins and Scavenger Hunts</vt:lpstr>
      <vt:lpstr>Cool Layers that you can use</vt:lpstr>
      <vt:lpstr>Time Travel</vt:lpstr>
      <vt:lpstr>Other Planets in Google “Earth”</vt:lpstr>
      <vt:lpstr>Street View and Virtual Field Trips</vt:lpstr>
      <vt:lpstr>Adding a Google Earth “Window” in your presentations</vt:lpstr>
      <vt:lpstr>Measurements and Profiles</vt:lpstr>
      <vt:lpstr>Questions?</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the earth into your classroom</dc:title>
  <dc:creator>wamplerp</dc:creator>
  <cp:lastModifiedBy>wamplerp</cp:lastModifiedBy>
  <cp:revision>29</cp:revision>
  <dcterms:created xsi:type="dcterms:W3CDTF">2011-11-05T11:21:32Z</dcterms:created>
  <dcterms:modified xsi:type="dcterms:W3CDTF">2012-01-12T21:30:36Z</dcterms:modified>
</cp:coreProperties>
</file>